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Style léger 3 - Accentuation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9" autoAdjust="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121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image" Target="../media/image3.png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image" Target="../media/image3.png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5DE2FA-0A38-45E8-818F-A129A0D9969F}" type="doc">
      <dgm:prSet loTypeId="urn:microsoft.com/office/officeart/2009/layout/CirclePicture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F4D8099-FEFF-4A63-B4B9-3DDE873F2D25}">
      <dgm:prSet phldrT="[Texte]" custT="1"/>
      <dgm:spPr/>
      <dgm:t>
        <a:bodyPr/>
        <a:lstStyle/>
        <a:p>
          <a:r>
            <a:rPr lang="fr-FR" sz="1100" dirty="0"/>
            <a:t>Mme Annie </a:t>
          </a:r>
        </a:p>
        <a:p>
          <a:r>
            <a:rPr lang="fr-FR" sz="1100" i="1" dirty="0"/>
            <a:t>Directrice</a:t>
          </a:r>
        </a:p>
      </dgm:t>
    </dgm:pt>
    <dgm:pt modelId="{1D802C3E-0226-40F4-83B2-5D680DF3FE98}" type="parTrans" cxnId="{4217AFC3-02C5-4391-9B5D-95D23CFA2D2A}">
      <dgm:prSet/>
      <dgm:spPr/>
      <dgm:t>
        <a:bodyPr/>
        <a:lstStyle/>
        <a:p>
          <a:endParaRPr lang="fr-FR" sz="2400"/>
        </a:p>
      </dgm:t>
    </dgm:pt>
    <dgm:pt modelId="{E3A45EB1-874D-467E-BCEB-D83E5832809C}" type="sibTrans" cxnId="{4217AFC3-02C5-4391-9B5D-95D23CFA2D2A}">
      <dgm:prSet/>
      <dgm:spPr/>
      <dgm:t>
        <a:bodyPr/>
        <a:lstStyle/>
        <a:p>
          <a:endParaRPr lang="fr-FR" sz="2400"/>
        </a:p>
      </dgm:t>
    </dgm:pt>
    <dgm:pt modelId="{08D77A22-83FB-4A46-B92A-9FC4CB0B3C88}">
      <dgm:prSet phldrT="[Texte]" custT="1"/>
      <dgm:spPr/>
      <dgm:t>
        <a:bodyPr/>
        <a:lstStyle/>
        <a:p>
          <a:r>
            <a:rPr lang="fr-FR" sz="1100" dirty="0"/>
            <a:t>M. Arnold</a:t>
          </a:r>
        </a:p>
        <a:p>
          <a:r>
            <a:rPr lang="fr-FR" sz="1100" i="1" dirty="0"/>
            <a:t>Directeur marketing </a:t>
          </a:r>
        </a:p>
      </dgm:t>
    </dgm:pt>
    <dgm:pt modelId="{1635ED7C-5367-413C-BBBA-46455FE3C83F}" type="parTrans" cxnId="{1BA459CB-30B6-4C27-943E-2A9B9227247A}">
      <dgm:prSet/>
      <dgm:spPr/>
      <dgm:t>
        <a:bodyPr/>
        <a:lstStyle/>
        <a:p>
          <a:endParaRPr lang="fr-FR" sz="2400"/>
        </a:p>
      </dgm:t>
    </dgm:pt>
    <dgm:pt modelId="{0C14FF48-F047-4081-81B1-8AEEA99DD503}" type="sibTrans" cxnId="{1BA459CB-30B6-4C27-943E-2A9B9227247A}">
      <dgm:prSet/>
      <dgm:spPr/>
      <dgm:t>
        <a:bodyPr/>
        <a:lstStyle/>
        <a:p>
          <a:endParaRPr lang="fr-FR" sz="2400"/>
        </a:p>
      </dgm:t>
    </dgm:pt>
    <dgm:pt modelId="{B8C0A60A-7203-4DC7-9695-35405CA1C4BE}">
      <dgm:prSet phldrT="[Texte]" custT="1"/>
      <dgm:spPr/>
      <dgm:t>
        <a:bodyPr/>
        <a:lstStyle/>
        <a:p>
          <a:pPr algn="l"/>
          <a:r>
            <a:rPr lang="fr-FR" sz="1100" dirty="0"/>
            <a:t>Mme Elsa</a:t>
          </a:r>
        </a:p>
        <a:p>
          <a:pPr algn="l"/>
          <a:r>
            <a:rPr lang="fr-FR" sz="1100" i="1" dirty="0"/>
            <a:t>Responsable numérique</a:t>
          </a:r>
        </a:p>
      </dgm:t>
    </dgm:pt>
    <dgm:pt modelId="{E4323467-7B5E-4B96-BC40-19D0EE09DCF2}" type="parTrans" cxnId="{F2321F57-BE06-4D35-82D8-2F3DCBD5976E}">
      <dgm:prSet/>
      <dgm:spPr/>
      <dgm:t>
        <a:bodyPr/>
        <a:lstStyle/>
        <a:p>
          <a:endParaRPr lang="fr-FR" sz="2400"/>
        </a:p>
      </dgm:t>
    </dgm:pt>
    <dgm:pt modelId="{53DCA0A5-2C15-4BDA-81C1-E2F6F31B83AE}" type="sibTrans" cxnId="{F2321F57-BE06-4D35-82D8-2F3DCBD5976E}">
      <dgm:prSet/>
      <dgm:spPr/>
      <dgm:t>
        <a:bodyPr/>
        <a:lstStyle/>
        <a:p>
          <a:endParaRPr lang="fr-FR" sz="2400"/>
        </a:p>
      </dgm:t>
    </dgm:pt>
    <dgm:pt modelId="{C30B7986-7AF2-4EDC-A26A-4811311141A7}">
      <dgm:prSet phldrT="[Texte]" custT="1"/>
      <dgm:spPr/>
      <dgm:t>
        <a:bodyPr/>
        <a:lstStyle/>
        <a:p>
          <a:r>
            <a:rPr lang="fr-FR" sz="1100" dirty="0"/>
            <a:t>M. </a:t>
          </a:r>
          <a:r>
            <a:rPr lang="fr-FR" sz="1100" dirty="0" err="1"/>
            <a:t>Chaubin</a:t>
          </a:r>
          <a:endParaRPr lang="fr-FR" sz="1100" dirty="0"/>
        </a:p>
        <a:p>
          <a:r>
            <a:rPr lang="fr-FR" sz="1100" i="1" dirty="0"/>
            <a:t>Responsable fidélisation</a:t>
          </a:r>
        </a:p>
      </dgm:t>
    </dgm:pt>
    <dgm:pt modelId="{4810F22D-84CE-49A2-9E12-53298F4C9589}" type="parTrans" cxnId="{9AA0FA90-C5B4-4203-8E98-0EF0BA83CAAC}">
      <dgm:prSet/>
      <dgm:spPr/>
      <dgm:t>
        <a:bodyPr/>
        <a:lstStyle/>
        <a:p>
          <a:endParaRPr lang="fr-FR" sz="2400"/>
        </a:p>
      </dgm:t>
    </dgm:pt>
    <dgm:pt modelId="{583A7C69-591D-4419-A383-E53103566DE4}" type="sibTrans" cxnId="{9AA0FA90-C5B4-4203-8E98-0EF0BA83CAAC}">
      <dgm:prSet/>
      <dgm:spPr/>
      <dgm:t>
        <a:bodyPr/>
        <a:lstStyle/>
        <a:p>
          <a:endParaRPr lang="fr-FR" sz="2400"/>
        </a:p>
      </dgm:t>
    </dgm:pt>
    <dgm:pt modelId="{9857E607-A805-4587-97ED-E93393EA7283}">
      <dgm:prSet phldrT="[Texte]" custT="1"/>
      <dgm:spPr/>
      <dgm:t>
        <a:bodyPr/>
        <a:lstStyle/>
        <a:p>
          <a:r>
            <a:rPr lang="fr-FR" sz="1100" dirty="0"/>
            <a:t>Mme Claudia</a:t>
          </a:r>
        </a:p>
        <a:p>
          <a:r>
            <a:rPr lang="fr-FR" sz="1100" i="1" dirty="0"/>
            <a:t>Directrice financière</a:t>
          </a:r>
        </a:p>
      </dgm:t>
    </dgm:pt>
    <dgm:pt modelId="{1FB9D90C-CA47-4C53-98C8-C30FF3AC0DA8}" type="parTrans" cxnId="{92697CF7-2805-44A6-AD87-527C01904CAF}">
      <dgm:prSet/>
      <dgm:spPr/>
      <dgm:t>
        <a:bodyPr/>
        <a:lstStyle/>
        <a:p>
          <a:endParaRPr lang="fr-FR" sz="2400"/>
        </a:p>
      </dgm:t>
    </dgm:pt>
    <dgm:pt modelId="{63688634-346C-410E-9786-8BA6ADF793BD}" type="sibTrans" cxnId="{92697CF7-2805-44A6-AD87-527C01904CAF}">
      <dgm:prSet/>
      <dgm:spPr/>
      <dgm:t>
        <a:bodyPr/>
        <a:lstStyle/>
        <a:p>
          <a:endParaRPr lang="fr-FR" sz="2400"/>
        </a:p>
      </dgm:t>
    </dgm:pt>
    <dgm:pt modelId="{892F45E1-0ABC-4B07-A70F-FDC86D40EBEC}">
      <dgm:prSet phldrT="[Texte]" custT="1"/>
      <dgm:spPr/>
      <dgm:t>
        <a:bodyPr/>
        <a:lstStyle/>
        <a:p>
          <a:r>
            <a:rPr lang="fr-FR" sz="1100" dirty="0"/>
            <a:t>M. </a:t>
          </a:r>
          <a:r>
            <a:rPr lang="fr-FR" sz="1100" dirty="0" err="1"/>
            <a:t>Campot</a:t>
          </a:r>
          <a:endParaRPr lang="fr-FR" sz="1100" dirty="0"/>
        </a:p>
        <a:p>
          <a:r>
            <a:rPr lang="fr-FR" sz="1100" i="1" dirty="0"/>
            <a:t>Secteur Est</a:t>
          </a:r>
        </a:p>
      </dgm:t>
    </dgm:pt>
    <dgm:pt modelId="{7BFB9946-F89B-4F37-AC97-95CC6764F961}" type="parTrans" cxnId="{71908210-2376-4260-9023-7905C2EEDC2D}">
      <dgm:prSet/>
      <dgm:spPr/>
      <dgm:t>
        <a:bodyPr/>
        <a:lstStyle/>
        <a:p>
          <a:endParaRPr lang="fr-FR" sz="2400"/>
        </a:p>
      </dgm:t>
    </dgm:pt>
    <dgm:pt modelId="{16865AD2-27E7-4A03-A93D-FDF1939DA916}" type="sibTrans" cxnId="{71908210-2376-4260-9023-7905C2EEDC2D}">
      <dgm:prSet/>
      <dgm:spPr/>
      <dgm:t>
        <a:bodyPr/>
        <a:lstStyle/>
        <a:p>
          <a:endParaRPr lang="fr-FR" sz="2400"/>
        </a:p>
      </dgm:t>
    </dgm:pt>
    <dgm:pt modelId="{93168848-ADB0-40B9-9275-E57092F21360}">
      <dgm:prSet custT="1"/>
      <dgm:spPr/>
      <dgm:t>
        <a:bodyPr/>
        <a:lstStyle/>
        <a:p>
          <a:r>
            <a:rPr lang="fr-FR" sz="1100" dirty="0"/>
            <a:t>M. Charles</a:t>
          </a:r>
        </a:p>
        <a:p>
          <a:r>
            <a:rPr lang="fr-FR" sz="1100" i="1" dirty="0"/>
            <a:t>Directeur RH</a:t>
          </a:r>
        </a:p>
      </dgm:t>
    </dgm:pt>
    <dgm:pt modelId="{68B5079D-48ED-4B9A-8707-6BCE9B0AEBDC}" type="parTrans" cxnId="{B46C409E-FB7B-4E09-A902-827241A1F903}">
      <dgm:prSet/>
      <dgm:spPr/>
      <dgm:t>
        <a:bodyPr/>
        <a:lstStyle/>
        <a:p>
          <a:endParaRPr lang="fr-FR" sz="2400"/>
        </a:p>
      </dgm:t>
    </dgm:pt>
    <dgm:pt modelId="{3F6683D2-E672-489E-954C-BB33D58C4332}" type="sibTrans" cxnId="{B46C409E-FB7B-4E09-A902-827241A1F903}">
      <dgm:prSet/>
      <dgm:spPr/>
      <dgm:t>
        <a:bodyPr/>
        <a:lstStyle/>
        <a:p>
          <a:endParaRPr lang="fr-FR" sz="2400"/>
        </a:p>
      </dgm:t>
    </dgm:pt>
    <dgm:pt modelId="{326207C3-31FE-4280-852A-961CF9DB71E2}">
      <dgm:prSet custT="1"/>
      <dgm:spPr/>
      <dgm:t>
        <a:bodyPr/>
        <a:lstStyle/>
        <a:p>
          <a:r>
            <a:rPr lang="fr-FR" sz="1100" dirty="0"/>
            <a:t>M. Champion</a:t>
          </a:r>
        </a:p>
        <a:p>
          <a:r>
            <a:rPr lang="fr-FR" sz="1100" i="1" dirty="0"/>
            <a:t>Secteur Ouest</a:t>
          </a:r>
        </a:p>
      </dgm:t>
    </dgm:pt>
    <dgm:pt modelId="{00B2D514-23B9-497F-9941-CE4250D1C289}" type="parTrans" cxnId="{6DFF262F-11F7-4019-AA53-C971A754667A}">
      <dgm:prSet/>
      <dgm:spPr/>
      <dgm:t>
        <a:bodyPr/>
        <a:lstStyle/>
        <a:p>
          <a:endParaRPr lang="fr-FR" sz="2400"/>
        </a:p>
      </dgm:t>
    </dgm:pt>
    <dgm:pt modelId="{901B2AA1-D48E-42C8-8766-449247BFC918}" type="sibTrans" cxnId="{6DFF262F-11F7-4019-AA53-C971A754667A}">
      <dgm:prSet/>
      <dgm:spPr/>
      <dgm:t>
        <a:bodyPr/>
        <a:lstStyle/>
        <a:p>
          <a:endParaRPr lang="fr-FR" sz="2400"/>
        </a:p>
      </dgm:t>
    </dgm:pt>
    <dgm:pt modelId="{26A01A1B-2287-47CA-9A1A-FEED7A629F6E}">
      <dgm:prSet custT="1"/>
      <dgm:spPr/>
      <dgm:t>
        <a:bodyPr/>
        <a:lstStyle/>
        <a:p>
          <a:r>
            <a:rPr lang="fr-FR" sz="1100" dirty="0"/>
            <a:t>Mme </a:t>
          </a:r>
          <a:r>
            <a:rPr lang="fr-FR" sz="1100" dirty="0" err="1"/>
            <a:t>Chazeau</a:t>
          </a:r>
          <a:endParaRPr lang="fr-FR" sz="1100" dirty="0"/>
        </a:p>
        <a:p>
          <a:r>
            <a:rPr lang="fr-FR" sz="1100" i="1" dirty="0"/>
            <a:t>Formation</a:t>
          </a:r>
        </a:p>
      </dgm:t>
    </dgm:pt>
    <dgm:pt modelId="{9AADBB1A-F652-4A3A-9234-7D0349C8AC0E}" type="parTrans" cxnId="{B9189ED9-0D8D-49A3-B308-C39A00A1C3A2}">
      <dgm:prSet/>
      <dgm:spPr/>
      <dgm:t>
        <a:bodyPr/>
        <a:lstStyle/>
        <a:p>
          <a:endParaRPr lang="fr-FR" sz="2400"/>
        </a:p>
      </dgm:t>
    </dgm:pt>
    <dgm:pt modelId="{0C859BE1-F489-40EE-B409-B95A601837FA}" type="sibTrans" cxnId="{B9189ED9-0D8D-49A3-B308-C39A00A1C3A2}">
      <dgm:prSet/>
      <dgm:spPr/>
      <dgm:t>
        <a:bodyPr/>
        <a:lstStyle/>
        <a:p>
          <a:endParaRPr lang="fr-FR" sz="2400"/>
        </a:p>
      </dgm:t>
    </dgm:pt>
    <dgm:pt modelId="{E10E59AF-EF1C-4AE8-BCE1-55BB7554A06D}" type="pres">
      <dgm:prSet presAssocID="{B55DE2FA-0A38-45E8-818F-A129A0D9969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3261623-B249-4F12-8075-3E632DBEE24B}" type="pres">
      <dgm:prSet presAssocID="{DF4D8099-FEFF-4A63-B4B9-3DDE873F2D25}" presName="hierRoot1" presStyleCnt="0"/>
      <dgm:spPr/>
    </dgm:pt>
    <dgm:pt modelId="{BAD4CA15-AD56-43D5-842B-B7B44F1A8088}" type="pres">
      <dgm:prSet presAssocID="{DF4D8099-FEFF-4A63-B4B9-3DDE873F2D25}" presName="composite" presStyleCnt="0"/>
      <dgm:spPr/>
    </dgm:pt>
    <dgm:pt modelId="{1E83BB1E-73E2-4362-8370-5093B55ED8AA}" type="pres">
      <dgm:prSet presAssocID="{DF4D8099-FEFF-4A63-B4B9-3DDE873F2D25}" presName="image" presStyleLbl="node0" presStyleIdx="0" presStyleCnt="1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</dgm:pt>
    <dgm:pt modelId="{E61F42CB-9D81-4BCD-AC78-064087ADF8D1}" type="pres">
      <dgm:prSet presAssocID="{DF4D8099-FEFF-4A63-B4B9-3DDE873F2D25}" presName="text" presStyleLbl="revTx" presStyleIdx="0" presStyleCnt="9">
        <dgm:presLayoutVars>
          <dgm:chPref val="3"/>
        </dgm:presLayoutVars>
      </dgm:prSet>
      <dgm:spPr/>
    </dgm:pt>
    <dgm:pt modelId="{19E79D75-3055-4007-806D-091144C2306E}" type="pres">
      <dgm:prSet presAssocID="{DF4D8099-FEFF-4A63-B4B9-3DDE873F2D25}" presName="hierChild2" presStyleCnt="0"/>
      <dgm:spPr/>
    </dgm:pt>
    <dgm:pt modelId="{0930DE37-2B60-451D-ABD7-070B0FF81701}" type="pres">
      <dgm:prSet presAssocID="{1635ED7C-5367-413C-BBBA-46455FE3C83F}" presName="Name10" presStyleLbl="parChTrans1D2" presStyleIdx="0" presStyleCnt="3"/>
      <dgm:spPr/>
    </dgm:pt>
    <dgm:pt modelId="{3CE85BF1-4248-4F63-B23B-2E7F4F23E788}" type="pres">
      <dgm:prSet presAssocID="{08D77A22-83FB-4A46-B92A-9FC4CB0B3C88}" presName="hierRoot2" presStyleCnt="0"/>
      <dgm:spPr/>
    </dgm:pt>
    <dgm:pt modelId="{1FB4EEA2-BA93-440E-B72B-2DA4AFBF4B6D}" type="pres">
      <dgm:prSet presAssocID="{08D77A22-83FB-4A46-B92A-9FC4CB0B3C88}" presName="composite2" presStyleCnt="0"/>
      <dgm:spPr/>
    </dgm:pt>
    <dgm:pt modelId="{A9883217-6DE0-4AFD-AF39-A568E8EB50D3}" type="pres">
      <dgm:prSet presAssocID="{08D77A22-83FB-4A46-B92A-9FC4CB0B3C88}" presName="image2" presStyleLbl="node2" presStyleIdx="0" presStyleCnt="3"/>
      <dgm:spPr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</dgm:spPr>
    </dgm:pt>
    <dgm:pt modelId="{777AE20C-2229-49D9-BCB7-4D51C630ADA3}" type="pres">
      <dgm:prSet presAssocID="{08D77A22-83FB-4A46-B92A-9FC4CB0B3C88}" presName="text2" presStyleLbl="revTx" presStyleIdx="1" presStyleCnt="9">
        <dgm:presLayoutVars>
          <dgm:chPref val="3"/>
        </dgm:presLayoutVars>
      </dgm:prSet>
      <dgm:spPr/>
    </dgm:pt>
    <dgm:pt modelId="{1C3A8DC6-DE57-424B-8D7A-B263F22B452E}" type="pres">
      <dgm:prSet presAssocID="{08D77A22-83FB-4A46-B92A-9FC4CB0B3C88}" presName="hierChild3" presStyleCnt="0"/>
      <dgm:spPr/>
    </dgm:pt>
    <dgm:pt modelId="{FFE8A838-AFF7-4070-BB78-A78AEF545C57}" type="pres">
      <dgm:prSet presAssocID="{E4323467-7B5E-4B96-BC40-19D0EE09DCF2}" presName="Name17" presStyleLbl="parChTrans1D3" presStyleIdx="0" presStyleCnt="5"/>
      <dgm:spPr/>
    </dgm:pt>
    <dgm:pt modelId="{7C187282-4865-4334-812A-A33A01490EE4}" type="pres">
      <dgm:prSet presAssocID="{B8C0A60A-7203-4DC7-9695-35405CA1C4BE}" presName="hierRoot3" presStyleCnt="0"/>
      <dgm:spPr/>
    </dgm:pt>
    <dgm:pt modelId="{A54EE97C-70F3-4344-AE61-83A0F9F88A3D}" type="pres">
      <dgm:prSet presAssocID="{B8C0A60A-7203-4DC7-9695-35405CA1C4BE}" presName="composite3" presStyleCnt="0"/>
      <dgm:spPr/>
    </dgm:pt>
    <dgm:pt modelId="{273435F8-9B20-4927-BBFA-D712EB3AB3A0}" type="pres">
      <dgm:prSet presAssocID="{B8C0A60A-7203-4DC7-9695-35405CA1C4BE}" presName="image3" presStyleLbl="node3" presStyleIdx="0" presStyleCnt="5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</dgm:spPr>
    </dgm:pt>
    <dgm:pt modelId="{E801CDDA-BFF3-4228-9F99-F1A8707F353B}" type="pres">
      <dgm:prSet presAssocID="{B8C0A60A-7203-4DC7-9695-35405CA1C4BE}" presName="text3" presStyleLbl="revTx" presStyleIdx="2" presStyleCnt="9">
        <dgm:presLayoutVars>
          <dgm:chPref val="3"/>
        </dgm:presLayoutVars>
      </dgm:prSet>
      <dgm:spPr/>
    </dgm:pt>
    <dgm:pt modelId="{EC95D6E0-F621-40FB-A697-2C12FFE05BD0}" type="pres">
      <dgm:prSet presAssocID="{B8C0A60A-7203-4DC7-9695-35405CA1C4BE}" presName="hierChild4" presStyleCnt="0"/>
      <dgm:spPr/>
    </dgm:pt>
    <dgm:pt modelId="{020CC3C9-A09A-4498-843D-551644D45474}" type="pres">
      <dgm:prSet presAssocID="{4810F22D-84CE-49A2-9E12-53298F4C9589}" presName="Name17" presStyleLbl="parChTrans1D3" presStyleIdx="1" presStyleCnt="5"/>
      <dgm:spPr/>
    </dgm:pt>
    <dgm:pt modelId="{E9D494D3-7252-4051-A066-C90186ECD3D5}" type="pres">
      <dgm:prSet presAssocID="{C30B7986-7AF2-4EDC-A26A-4811311141A7}" presName="hierRoot3" presStyleCnt="0"/>
      <dgm:spPr/>
    </dgm:pt>
    <dgm:pt modelId="{20B15605-BF96-4397-A894-1538133E97D2}" type="pres">
      <dgm:prSet presAssocID="{C30B7986-7AF2-4EDC-A26A-4811311141A7}" presName="composite3" presStyleCnt="0"/>
      <dgm:spPr/>
    </dgm:pt>
    <dgm:pt modelId="{0C327E37-043B-4536-8822-918B9B3AD923}" type="pres">
      <dgm:prSet presAssocID="{C30B7986-7AF2-4EDC-A26A-4811311141A7}" presName="image3" presStyleLbl="node3" presStyleIdx="1" presStyleCnt="5"/>
      <dgm:spPr>
        <a:blipFill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</dgm:pt>
    <dgm:pt modelId="{C764C7C0-FA6E-4D9B-A002-538484387FDE}" type="pres">
      <dgm:prSet presAssocID="{C30B7986-7AF2-4EDC-A26A-4811311141A7}" presName="text3" presStyleLbl="revTx" presStyleIdx="3" presStyleCnt="9">
        <dgm:presLayoutVars>
          <dgm:chPref val="3"/>
        </dgm:presLayoutVars>
      </dgm:prSet>
      <dgm:spPr/>
    </dgm:pt>
    <dgm:pt modelId="{A2B29583-EDA4-4F32-8885-9AC2076CC81F}" type="pres">
      <dgm:prSet presAssocID="{C30B7986-7AF2-4EDC-A26A-4811311141A7}" presName="hierChild4" presStyleCnt="0"/>
      <dgm:spPr/>
    </dgm:pt>
    <dgm:pt modelId="{E4899582-2A2C-4D88-B4AC-CABA49346FAA}" type="pres">
      <dgm:prSet presAssocID="{1FB9D90C-CA47-4C53-98C8-C30FF3AC0DA8}" presName="Name10" presStyleLbl="parChTrans1D2" presStyleIdx="1" presStyleCnt="3"/>
      <dgm:spPr/>
    </dgm:pt>
    <dgm:pt modelId="{A0BF801B-A5BC-490A-88D9-D6AF40049F8C}" type="pres">
      <dgm:prSet presAssocID="{9857E607-A805-4587-97ED-E93393EA7283}" presName="hierRoot2" presStyleCnt="0"/>
      <dgm:spPr/>
    </dgm:pt>
    <dgm:pt modelId="{63AAC279-A0E4-4F49-B6F1-3083D388C60B}" type="pres">
      <dgm:prSet presAssocID="{9857E607-A805-4587-97ED-E93393EA7283}" presName="composite2" presStyleCnt="0"/>
      <dgm:spPr/>
    </dgm:pt>
    <dgm:pt modelId="{CE93E444-17E6-4FA8-892C-E315E3A92AB0}" type="pres">
      <dgm:prSet presAssocID="{9857E607-A805-4587-97ED-E93393EA7283}" presName="image2" presStyleLbl="node2" presStyleIdx="1" presStyleCnt="3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  <dgm:pt modelId="{0A8FD8C1-FCB6-43D7-A24D-B1507CE06234}" type="pres">
      <dgm:prSet presAssocID="{9857E607-A805-4587-97ED-E93393EA7283}" presName="text2" presStyleLbl="revTx" presStyleIdx="4" presStyleCnt="9">
        <dgm:presLayoutVars>
          <dgm:chPref val="3"/>
        </dgm:presLayoutVars>
      </dgm:prSet>
      <dgm:spPr/>
    </dgm:pt>
    <dgm:pt modelId="{1C9F575A-8C1C-429C-BBD9-068966B86B0E}" type="pres">
      <dgm:prSet presAssocID="{9857E607-A805-4587-97ED-E93393EA7283}" presName="hierChild3" presStyleCnt="0"/>
      <dgm:spPr/>
    </dgm:pt>
    <dgm:pt modelId="{B0C08024-F637-4BA1-A47B-DC5B7A7F1345}" type="pres">
      <dgm:prSet presAssocID="{7BFB9946-F89B-4F37-AC97-95CC6764F961}" presName="Name17" presStyleLbl="parChTrans1D3" presStyleIdx="2" presStyleCnt="5"/>
      <dgm:spPr/>
    </dgm:pt>
    <dgm:pt modelId="{CCB8FEBC-2B5B-4CA5-A771-871D16A851BA}" type="pres">
      <dgm:prSet presAssocID="{892F45E1-0ABC-4B07-A70F-FDC86D40EBEC}" presName="hierRoot3" presStyleCnt="0"/>
      <dgm:spPr/>
    </dgm:pt>
    <dgm:pt modelId="{1314B26E-1A37-4940-A354-8BC2DBFEF297}" type="pres">
      <dgm:prSet presAssocID="{892F45E1-0ABC-4B07-A70F-FDC86D40EBEC}" presName="composite3" presStyleCnt="0"/>
      <dgm:spPr/>
    </dgm:pt>
    <dgm:pt modelId="{6CA3A5F7-B046-4023-8FAC-AD72794B6600}" type="pres">
      <dgm:prSet presAssocID="{892F45E1-0ABC-4B07-A70F-FDC86D40EBEC}" presName="image3" presStyleLbl="node3" presStyleIdx="2" presStyleCnt="5"/>
      <dgm:spPr>
        <a:blipFill>
          <a:blip xmlns:r="http://schemas.openxmlformats.org/officeDocument/2006/relationships"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BBB08C58-C538-4E1A-97AD-CA8217E2E60E}" type="pres">
      <dgm:prSet presAssocID="{892F45E1-0ABC-4B07-A70F-FDC86D40EBEC}" presName="text3" presStyleLbl="revTx" presStyleIdx="5" presStyleCnt="9">
        <dgm:presLayoutVars>
          <dgm:chPref val="3"/>
        </dgm:presLayoutVars>
      </dgm:prSet>
      <dgm:spPr/>
    </dgm:pt>
    <dgm:pt modelId="{A29F03B9-C7C9-4E0F-AF7D-CEBCBF77BE20}" type="pres">
      <dgm:prSet presAssocID="{892F45E1-0ABC-4B07-A70F-FDC86D40EBEC}" presName="hierChild4" presStyleCnt="0"/>
      <dgm:spPr/>
    </dgm:pt>
    <dgm:pt modelId="{E7392365-9DBA-47FC-82E9-1223B28A2506}" type="pres">
      <dgm:prSet presAssocID="{00B2D514-23B9-497F-9941-CE4250D1C289}" presName="Name17" presStyleLbl="parChTrans1D3" presStyleIdx="3" presStyleCnt="5"/>
      <dgm:spPr/>
    </dgm:pt>
    <dgm:pt modelId="{F144F141-8574-4A69-A9A3-657B995D9A99}" type="pres">
      <dgm:prSet presAssocID="{326207C3-31FE-4280-852A-961CF9DB71E2}" presName="hierRoot3" presStyleCnt="0"/>
      <dgm:spPr/>
    </dgm:pt>
    <dgm:pt modelId="{E8050679-C4E0-4165-BE83-379D4D110B96}" type="pres">
      <dgm:prSet presAssocID="{326207C3-31FE-4280-852A-961CF9DB71E2}" presName="composite3" presStyleCnt="0"/>
      <dgm:spPr/>
    </dgm:pt>
    <dgm:pt modelId="{B6D67376-65CE-481C-BE2E-56DCD80EE243}" type="pres">
      <dgm:prSet presAssocID="{326207C3-31FE-4280-852A-961CF9DB71E2}" presName="image3" presStyleLbl="node3" presStyleIdx="3" presStyleCnt="5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</dgm:pt>
    <dgm:pt modelId="{E54DF2D2-B3C8-4C7B-AD47-B57C37C98913}" type="pres">
      <dgm:prSet presAssocID="{326207C3-31FE-4280-852A-961CF9DB71E2}" presName="text3" presStyleLbl="revTx" presStyleIdx="6" presStyleCnt="9">
        <dgm:presLayoutVars>
          <dgm:chPref val="3"/>
        </dgm:presLayoutVars>
      </dgm:prSet>
      <dgm:spPr/>
    </dgm:pt>
    <dgm:pt modelId="{1B4F922C-5FC7-4B11-8567-7E4045F225A8}" type="pres">
      <dgm:prSet presAssocID="{326207C3-31FE-4280-852A-961CF9DB71E2}" presName="hierChild4" presStyleCnt="0"/>
      <dgm:spPr/>
    </dgm:pt>
    <dgm:pt modelId="{39314FC0-E0A3-4C8F-AA61-723C056AA63E}" type="pres">
      <dgm:prSet presAssocID="{68B5079D-48ED-4B9A-8707-6BCE9B0AEBDC}" presName="Name10" presStyleLbl="parChTrans1D2" presStyleIdx="2" presStyleCnt="3"/>
      <dgm:spPr/>
    </dgm:pt>
    <dgm:pt modelId="{C034A47C-4627-4B5C-AE64-BB446A0ABA29}" type="pres">
      <dgm:prSet presAssocID="{93168848-ADB0-40B9-9275-E57092F21360}" presName="hierRoot2" presStyleCnt="0"/>
      <dgm:spPr/>
    </dgm:pt>
    <dgm:pt modelId="{203F919B-008E-4980-B9DE-991C05E42CE0}" type="pres">
      <dgm:prSet presAssocID="{93168848-ADB0-40B9-9275-E57092F21360}" presName="composite2" presStyleCnt="0"/>
      <dgm:spPr/>
    </dgm:pt>
    <dgm:pt modelId="{23B31429-1BCA-4A99-9E34-2FF5F1618D82}" type="pres">
      <dgm:prSet presAssocID="{93168848-ADB0-40B9-9275-E57092F21360}" presName="image2" presStyleLbl="node2" presStyleIdx="2" presStyleCnt="3"/>
      <dgm:spPr>
        <a:blipFill>
          <a:blip xmlns:r="http://schemas.openxmlformats.org/officeDocument/2006/relationships"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D36D69D8-42B3-4BDA-AD9D-4DED5270EEA0}" type="pres">
      <dgm:prSet presAssocID="{93168848-ADB0-40B9-9275-E57092F21360}" presName="text2" presStyleLbl="revTx" presStyleIdx="7" presStyleCnt="9">
        <dgm:presLayoutVars>
          <dgm:chPref val="3"/>
        </dgm:presLayoutVars>
      </dgm:prSet>
      <dgm:spPr/>
    </dgm:pt>
    <dgm:pt modelId="{12A8C659-9650-4554-A096-6F568C3A51D1}" type="pres">
      <dgm:prSet presAssocID="{93168848-ADB0-40B9-9275-E57092F21360}" presName="hierChild3" presStyleCnt="0"/>
      <dgm:spPr/>
    </dgm:pt>
    <dgm:pt modelId="{086B242C-4D15-419B-B60E-848A05A6509A}" type="pres">
      <dgm:prSet presAssocID="{9AADBB1A-F652-4A3A-9234-7D0349C8AC0E}" presName="Name17" presStyleLbl="parChTrans1D3" presStyleIdx="4" presStyleCnt="5"/>
      <dgm:spPr/>
    </dgm:pt>
    <dgm:pt modelId="{395B7A01-B9D6-46D8-853C-C57FC1A1BAC7}" type="pres">
      <dgm:prSet presAssocID="{26A01A1B-2287-47CA-9A1A-FEED7A629F6E}" presName="hierRoot3" presStyleCnt="0"/>
      <dgm:spPr/>
    </dgm:pt>
    <dgm:pt modelId="{83FCF238-4A2B-4E62-8E3E-543133A6FFAB}" type="pres">
      <dgm:prSet presAssocID="{26A01A1B-2287-47CA-9A1A-FEED7A629F6E}" presName="composite3" presStyleCnt="0"/>
      <dgm:spPr/>
    </dgm:pt>
    <dgm:pt modelId="{22F26A92-0B01-47CE-9188-8E72FD4AB201}" type="pres">
      <dgm:prSet presAssocID="{26A01A1B-2287-47CA-9A1A-FEED7A629F6E}" presName="image3" presStyleLbl="node3" presStyleIdx="4" presStyleCnt="5"/>
      <dgm:spPr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</dgm:pt>
    <dgm:pt modelId="{F3A6DDEA-519F-4C45-8ED8-0CD87FB47691}" type="pres">
      <dgm:prSet presAssocID="{26A01A1B-2287-47CA-9A1A-FEED7A629F6E}" presName="text3" presStyleLbl="revTx" presStyleIdx="8" presStyleCnt="9">
        <dgm:presLayoutVars>
          <dgm:chPref val="3"/>
        </dgm:presLayoutVars>
      </dgm:prSet>
      <dgm:spPr/>
    </dgm:pt>
    <dgm:pt modelId="{8D8645CD-33A6-4BC2-BF37-A0F55E5E3F9B}" type="pres">
      <dgm:prSet presAssocID="{26A01A1B-2287-47CA-9A1A-FEED7A629F6E}" presName="hierChild4" presStyleCnt="0"/>
      <dgm:spPr/>
    </dgm:pt>
  </dgm:ptLst>
  <dgm:cxnLst>
    <dgm:cxn modelId="{B506F807-C838-4441-98B3-A1B95961FE55}" type="presOf" srcId="{93168848-ADB0-40B9-9275-E57092F21360}" destId="{D36D69D8-42B3-4BDA-AD9D-4DED5270EEA0}" srcOrd="0" destOrd="0" presId="urn:microsoft.com/office/officeart/2009/layout/CirclePictureHierarchy"/>
    <dgm:cxn modelId="{71908210-2376-4260-9023-7905C2EEDC2D}" srcId="{9857E607-A805-4587-97ED-E93393EA7283}" destId="{892F45E1-0ABC-4B07-A70F-FDC86D40EBEC}" srcOrd="0" destOrd="0" parTransId="{7BFB9946-F89B-4F37-AC97-95CC6764F961}" sibTransId="{16865AD2-27E7-4A03-A93D-FDF1939DA916}"/>
    <dgm:cxn modelId="{3587EF2E-0034-4971-97B2-5C934F43A820}" type="presOf" srcId="{B55DE2FA-0A38-45E8-818F-A129A0D9969F}" destId="{E10E59AF-EF1C-4AE8-BCE1-55BB7554A06D}" srcOrd="0" destOrd="0" presId="urn:microsoft.com/office/officeart/2009/layout/CirclePictureHierarchy"/>
    <dgm:cxn modelId="{6A64142F-251E-4E78-A736-DCBEF4EEAA92}" type="presOf" srcId="{1FB9D90C-CA47-4C53-98C8-C30FF3AC0DA8}" destId="{E4899582-2A2C-4D88-B4AC-CABA49346FAA}" srcOrd="0" destOrd="0" presId="urn:microsoft.com/office/officeart/2009/layout/CirclePictureHierarchy"/>
    <dgm:cxn modelId="{6DFF262F-11F7-4019-AA53-C971A754667A}" srcId="{9857E607-A805-4587-97ED-E93393EA7283}" destId="{326207C3-31FE-4280-852A-961CF9DB71E2}" srcOrd="1" destOrd="0" parTransId="{00B2D514-23B9-497F-9941-CE4250D1C289}" sibTransId="{901B2AA1-D48E-42C8-8766-449247BFC918}"/>
    <dgm:cxn modelId="{0E46DC30-9743-4881-89F4-0F71ACCF483E}" type="presOf" srcId="{4810F22D-84CE-49A2-9E12-53298F4C9589}" destId="{020CC3C9-A09A-4498-843D-551644D45474}" srcOrd="0" destOrd="0" presId="urn:microsoft.com/office/officeart/2009/layout/CirclePictureHierarchy"/>
    <dgm:cxn modelId="{002FB064-B72C-42AF-B924-DADED2F3401F}" type="presOf" srcId="{9AADBB1A-F652-4A3A-9234-7D0349C8AC0E}" destId="{086B242C-4D15-419B-B60E-848A05A6509A}" srcOrd="0" destOrd="0" presId="urn:microsoft.com/office/officeart/2009/layout/CirclePictureHierarchy"/>
    <dgm:cxn modelId="{F8707345-9BA0-4D63-9957-7BF3A4B27F70}" type="presOf" srcId="{E4323467-7B5E-4B96-BC40-19D0EE09DCF2}" destId="{FFE8A838-AFF7-4070-BB78-A78AEF545C57}" srcOrd="0" destOrd="0" presId="urn:microsoft.com/office/officeart/2009/layout/CirclePictureHierarchy"/>
    <dgm:cxn modelId="{5D68694A-7E5D-4B08-9787-5B20A537C038}" type="presOf" srcId="{08D77A22-83FB-4A46-B92A-9FC4CB0B3C88}" destId="{777AE20C-2229-49D9-BCB7-4D51C630ADA3}" srcOrd="0" destOrd="0" presId="urn:microsoft.com/office/officeart/2009/layout/CirclePictureHierarchy"/>
    <dgm:cxn modelId="{B1BC9D6F-29BB-4007-89F4-800A63F0EA96}" type="presOf" srcId="{00B2D514-23B9-497F-9941-CE4250D1C289}" destId="{E7392365-9DBA-47FC-82E9-1223B28A2506}" srcOrd="0" destOrd="0" presId="urn:microsoft.com/office/officeart/2009/layout/CirclePictureHierarchy"/>
    <dgm:cxn modelId="{BBA8D074-FA32-439E-82C7-97B64566DF7A}" type="presOf" srcId="{68B5079D-48ED-4B9A-8707-6BCE9B0AEBDC}" destId="{39314FC0-E0A3-4C8F-AA61-723C056AA63E}" srcOrd="0" destOrd="0" presId="urn:microsoft.com/office/officeart/2009/layout/CirclePictureHierarchy"/>
    <dgm:cxn modelId="{1A091175-D8DB-42D0-AE62-F9B885F13932}" type="presOf" srcId="{C30B7986-7AF2-4EDC-A26A-4811311141A7}" destId="{C764C7C0-FA6E-4D9B-A002-538484387FDE}" srcOrd="0" destOrd="0" presId="urn:microsoft.com/office/officeart/2009/layout/CirclePictureHierarchy"/>
    <dgm:cxn modelId="{F2321F57-BE06-4D35-82D8-2F3DCBD5976E}" srcId="{08D77A22-83FB-4A46-B92A-9FC4CB0B3C88}" destId="{B8C0A60A-7203-4DC7-9695-35405CA1C4BE}" srcOrd="0" destOrd="0" parTransId="{E4323467-7B5E-4B96-BC40-19D0EE09DCF2}" sibTransId="{53DCA0A5-2C15-4BDA-81C1-E2F6F31B83AE}"/>
    <dgm:cxn modelId="{9AA0FA90-C5B4-4203-8E98-0EF0BA83CAAC}" srcId="{08D77A22-83FB-4A46-B92A-9FC4CB0B3C88}" destId="{C30B7986-7AF2-4EDC-A26A-4811311141A7}" srcOrd="1" destOrd="0" parTransId="{4810F22D-84CE-49A2-9E12-53298F4C9589}" sibTransId="{583A7C69-591D-4419-A383-E53103566DE4}"/>
    <dgm:cxn modelId="{076FE496-205F-4970-A3A4-9E358E23F67B}" type="presOf" srcId="{7BFB9946-F89B-4F37-AC97-95CC6764F961}" destId="{B0C08024-F637-4BA1-A47B-DC5B7A7F1345}" srcOrd="0" destOrd="0" presId="urn:microsoft.com/office/officeart/2009/layout/CirclePictureHierarchy"/>
    <dgm:cxn modelId="{482D1B9D-9F0C-4B68-B3C6-3B8E13782A0D}" type="presOf" srcId="{26A01A1B-2287-47CA-9A1A-FEED7A629F6E}" destId="{F3A6DDEA-519F-4C45-8ED8-0CD87FB47691}" srcOrd="0" destOrd="0" presId="urn:microsoft.com/office/officeart/2009/layout/CirclePictureHierarchy"/>
    <dgm:cxn modelId="{B46C409E-FB7B-4E09-A902-827241A1F903}" srcId="{DF4D8099-FEFF-4A63-B4B9-3DDE873F2D25}" destId="{93168848-ADB0-40B9-9275-E57092F21360}" srcOrd="2" destOrd="0" parTransId="{68B5079D-48ED-4B9A-8707-6BCE9B0AEBDC}" sibTransId="{3F6683D2-E672-489E-954C-BB33D58C4332}"/>
    <dgm:cxn modelId="{98C5A0B8-AB17-438C-8B5E-9E4698274A50}" type="presOf" srcId="{B8C0A60A-7203-4DC7-9695-35405CA1C4BE}" destId="{E801CDDA-BFF3-4228-9F99-F1A8707F353B}" srcOrd="0" destOrd="0" presId="urn:microsoft.com/office/officeart/2009/layout/CirclePictureHierarchy"/>
    <dgm:cxn modelId="{815D5EBC-FC67-484E-B854-EE254B811FEE}" type="presOf" srcId="{1635ED7C-5367-413C-BBBA-46455FE3C83F}" destId="{0930DE37-2B60-451D-ABD7-070B0FF81701}" srcOrd="0" destOrd="0" presId="urn:microsoft.com/office/officeart/2009/layout/CirclePictureHierarchy"/>
    <dgm:cxn modelId="{4217AFC3-02C5-4391-9B5D-95D23CFA2D2A}" srcId="{B55DE2FA-0A38-45E8-818F-A129A0D9969F}" destId="{DF4D8099-FEFF-4A63-B4B9-3DDE873F2D25}" srcOrd="0" destOrd="0" parTransId="{1D802C3E-0226-40F4-83B2-5D680DF3FE98}" sibTransId="{E3A45EB1-874D-467E-BCEB-D83E5832809C}"/>
    <dgm:cxn modelId="{B91208C5-49D9-4DAC-BEAA-CFF24C687D66}" type="presOf" srcId="{9857E607-A805-4587-97ED-E93393EA7283}" destId="{0A8FD8C1-FCB6-43D7-A24D-B1507CE06234}" srcOrd="0" destOrd="0" presId="urn:microsoft.com/office/officeart/2009/layout/CirclePictureHierarchy"/>
    <dgm:cxn modelId="{1BA459CB-30B6-4C27-943E-2A9B9227247A}" srcId="{DF4D8099-FEFF-4A63-B4B9-3DDE873F2D25}" destId="{08D77A22-83FB-4A46-B92A-9FC4CB0B3C88}" srcOrd="0" destOrd="0" parTransId="{1635ED7C-5367-413C-BBBA-46455FE3C83F}" sibTransId="{0C14FF48-F047-4081-81B1-8AEEA99DD503}"/>
    <dgm:cxn modelId="{9CD530D0-D5C9-4D7D-BE78-414771D01FA3}" type="presOf" srcId="{892F45E1-0ABC-4B07-A70F-FDC86D40EBEC}" destId="{BBB08C58-C538-4E1A-97AD-CA8217E2E60E}" srcOrd="0" destOrd="0" presId="urn:microsoft.com/office/officeart/2009/layout/CirclePictureHierarchy"/>
    <dgm:cxn modelId="{D5491FD1-D00B-4F45-BD36-1705E3E36281}" type="presOf" srcId="{DF4D8099-FEFF-4A63-B4B9-3DDE873F2D25}" destId="{E61F42CB-9D81-4BCD-AC78-064087ADF8D1}" srcOrd="0" destOrd="0" presId="urn:microsoft.com/office/officeart/2009/layout/CirclePictureHierarchy"/>
    <dgm:cxn modelId="{B9189ED9-0D8D-49A3-B308-C39A00A1C3A2}" srcId="{93168848-ADB0-40B9-9275-E57092F21360}" destId="{26A01A1B-2287-47CA-9A1A-FEED7A629F6E}" srcOrd="0" destOrd="0" parTransId="{9AADBB1A-F652-4A3A-9234-7D0349C8AC0E}" sibTransId="{0C859BE1-F489-40EE-B409-B95A601837FA}"/>
    <dgm:cxn modelId="{137603F6-A83F-4D97-BF01-696D8C612945}" type="presOf" srcId="{326207C3-31FE-4280-852A-961CF9DB71E2}" destId="{E54DF2D2-B3C8-4C7B-AD47-B57C37C98913}" srcOrd="0" destOrd="0" presId="urn:microsoft.com/office/officeart/2009/layout/CirclePictureHierarchy"/>
    <dgm:cxn modelId="{92697CF7-2805-44A6-AD87-527C01904CAF}" srcId="{DF4D8099-FEFF-4A63-B4B9-3DDE873F2D25}" destId="{9857E607-A805-4587-97ED-E93393EA7283}" srcOrd="1" destOrd="0" parTransId="{1FB9D90C-CA47-4C53-98C8-C30FF3AC0DA8}" sibTransId="{63688634-346C-410E-9786-8BA6ADF793BD}"/>
    <dgm:cxn modelId="{D6DDEC4F-8A72-409D-9CCB-29B14D24FC54}" type="presParOf" srcId="{E10E59AF-EF1C-4AE8-BCE1-55BB7554A06D}" destId="{A3261623-B249-4F12-8075-3E632DBEE24B}" srcOrd="0" destOrd="0" presId="urn:microsoft.com/office/officeart/2009/layout/CirclePictureHierarchy"/>
    <dgm:cxn modelId="{1F0E7866-D9CE-4823-A8EA-6E555E42F61F}" type="presParOf" srcId="{A3261623-B249-4F12-8075-3E632DBEE24B}" destId="{BAD4CA15-AD56-43D5-842B-B7B44F1A8088}" srcOrd="0" destOrd="0" presId="urn:microsoft.com/office/officeart/2009/layout/CirclePictureHierarchy"/>
    <dgm:cxn modelId="{71B6B417-8091-41F5-AC4C-827E167E8629}" type="presParOf" srcId="{BAD4CA15-AD56-43D5-842B-B7B44F1A8088}" destId="{1E83BB1E-73E2-4362-8370-5093B55ED8AA}" srcOrd="0" destOrd="0" presId="urn:microsoft.com/office/officeart/2009/layout/CirclePictureHierarchy"/>
    <dgm:cxn modelId="{46B6BE44-8F73-4967-B934-1D5A18607DD4}" type="presParOf" srcId="{BAD4CA15-AD56-43D5-842B-B7B44F1A8088}" destId="{E61F42CB-9D81-4BCD-AC78-064087ADF8D1}" srcOrd="1" destOrd="0" presId="urn:microsoft.com/office/officeart/2009/layout/CirclePictureHierarchy"/>
    <dgm:cxn modelId="{47BF277F-1298-4BEA-B71C-E93AEC3115DB}" type="presParOf" srcId="{A3261623-B249-4F12-8075-3E632DBEE24B}" destId="{19E79D75-3055-4007-806D-091144C2306E}" srcOrd="1" destOrd="0" presId="urn:microsoft.com/office/officeart/2009/layout/CirclePictureHierarchy"/>
    <dgm:cxn modelId="{4C355414-B4D2-46D6-8087-78106FAA1473}" type="presParOf" srcId="{19E79D75-3055-4007-806D-091144C2306E}" destId="{0930DE37-2B60-451D-ABD7-070B0FF81701}" srcOrd="0" destOrd="0" presId="urn:microsoft.com/office/officeart/2009/layout/CirclePictureHierarchy"/>
    <dgm:cxn modelId="{C340204A-122D-4EC1-93BF-852EE51D7DB2}" type="presParOf" srcId="{19E79D75-3055-4007-806D-091144C2306E}" destId="{3CE85BF1-4248-4F63-B23B-2E7F4F23E788}" srcOrd="1" destOrd="0" presId="urn:microsoft.com/office/officeart/2009/layout/CirclePictureHierarchy"/>
    <dgm:cxn modelId="{C3360AA9-E1BB-446C-8058-A30D2A06B7FA}" type="presParOf" srcId="{3CE85BF1-4248-4F63-B23B-2E7F4F23E788}" destId="{1FB4EEA2-BA93-440E-B72B-2DA4AFBF4B6D}" srcOrd="0" destOrd="0" presId="urn:microsoft.com/office/officeart/2009/layout/CirclePictureHierarchy"/>
    <dgm:cxn modelId="{67C827CA-706B-4B1E-BA0B-2D810FAACD67}" type="presParOf" srcId="{1FB4EEA2-BA93-440E-B72B-2DA4AFBF4B6D}" destId="{A9883217-6DE0-4AFD-AF39-A568E8EB50D3}" srcOrd="0" destOrd="0" presId="urn:microsoft.com/office/officeart/2009/layout/CirclePictureHierarchy"/>
    <dgm:cxn modelId="{3D43DC36-984C-48B9-AEDA-41C5E9CEE9A6}" type="presParOf" srcId="{1FB4EEA2-BA93-440E-B72B-2DA4AFBF4B6D}" destId="{777AE20C-2229-49D9-BCB7-4D51C630ADA3}" srcOrd="1" destOrd="0" presId="urn:microsoft.com/office/officeart/2009/layout/CirclePictureHierarchy"/>
    <dgm:cxn modelId="{7DB27C9E-D920-47F7-B055-79C5695172D4}" type="presParOf" srcId="{3CE85BF1-4248-4F63-B23B-2E7F4F23E788}" destId="{1C3A8DC6-DE57-424B-8D7A-B263F22B452E}" srcOrd="1" destOrd="0" presId="urn:microsoft.com/office/officeart/2009/layout/CirclePictureHierarchy"/>
    <dgm:cxn modelId="{535055C9-056B-475E-B4A8-26849C7DB1FB}" type="presParOf" srcId="{1C3A8DC6-DE57-424B-8D7A-B263F22B452E}" destId="{FFE8A838-AFF7-4070-BB78-A78AEF545C57}" srcOrd="0" destOrd="0" presId="urn:microsoft.com/office/officeart/2009/layout/CirclePictureHierarchy"/>
    <dgm:cxn modelId="{500989C1-5C7A-4685-AC44-CD9603957AA4}" type="presParOf" srcId="{1C3A8DC6-DE57-424B-8D7A-B263F22B452E}" destId="{7C187282-4865-4334-812A-A33A01490EE4}" srcOrd="1" destOrd="0" presId="urn:microsoft.com/office/officeart/2009/layout/CirclePictureHierarchy"/>
    <dgm:cxn modelId="{D2E1FDC0-3BD2-4F5A-914B-5EF658528F76}" type="presParOf" srcId="{7C187282-4865-4334-812A-A33A01490EE4}" destId="{A54EE97C-70F3-4344-AE61-83A0F9F88A3D}" srcOrd="0" destOrd="0" presId="urn:microsoft.com/office/officeart/2009/layout/CirclePictureHierarchy"/>
    <dgm:cxn modelId="{83C20F02-9943-4E74-A17E-196E5E14F8C3}" type="presParOf" srcId="{A54EE97C-70F3-4344-AE61-83A0F9F88A3D}" destId="{273435F8-9B20-4927-BBFA-D712EB3AB3A0}" srcOrd="0" destOrd="0" presId="urn:microsoft.com/office/officeart/2009/layout/CirclePictureHierarchy"/>
    <dgm:cxn modelId="{214522DB-B0E3-40ED-91A8-171FD07E8742}" type="presParOf" srcId="{A54EE97C-70F3-4344-AE61-83A0F9F88A3D}" destId="{E801CDDA-BFF3-4228-9F99-F1A8707F353B}" srcOrd="1" destOrd="0" presId="urn:microsoft.com/office/officeart/2009/layout/CirclePictureHierarchy"/>
    <dgm:cxn modelId="{F9F66C4A-FDD8-4DD9-B193-1C1440A0D5A2}" type="presParOf" srcId="{7C187282-4865-4334-812A-A33A01490EE4}" destId="{EC95D6E0-F621-40FB-A697-2C12FFE05BD0}" srcOrd="1" destOrd="0" presId="urn:microsoft.com/office/officeart/2009/layout/CirclePictureHierarchy"/>
    <dgm:cxn modelId="{67061F1A-1D75-42FD-8F75-B336A2EC35BC}" type="presParOf" srcId="{1C3A8DC6-DE57-424B-8D7A-B263F22B452E}" destId="{020CC3C9-A09A-4498-843D-551644D45474}" srcOrd="2" destOrd="0" presId="urn:microsoft.com/office/officeart/2009/layout/CirclePictureHierarchy"/>
    <dgm:cxn modelId="{89EF9A6D-1A3A-4F84-B0B8-B85108FA8CEC}" type="presParOf" srcId="{1C3A8DC6-DE57-424B-8D7A-B263F22B452E}" destId="{E9D494D3-7252-4051-A066-C90186ECD3D5}" srcOrd="3" destOrd="0" presId="urn:microsoft.com/office/officeart/2009/layout/CirclePictureHierarchy"/>
    <dgm:cxn modelId="{F207F653-C54B-47DC-A403-538FA9C93EAD}" type="presParOf" srcId="{E9D494D3-7252-4051-A066-C90186ECD3D5}" destId="{20B15605-BF96-4397-A894-1538133E97D2}" srcOrd="0" destOrd="0" presId="urn:microsoft.com/office/officeart/2009/layout/CirclePictureHierarchy"/>
    <dgm:cxn modelId="{C30219B2-06D8-4EE7-944B-1FED14EDE2AC}" type="presParOf" srcId="{20B15605-BF96-4397-A894-1538133E97D2}" destId="{0C327E37-043B-4536-8822-918B9B3AD923}" srcOrd="0" destOrd="0" presId="urn:microsoft.com/office/officeart/2009/layout/CirclePictureHierarchy"/>
    <dgm:cxn modelId="{1BF438B7-98A7-49F8-A6C2-29D16CEB63DD}" type="presParOf" srcId="{20B15605-BF96-4397-A894-1538133E97D2}" destId="{C764C7C0-FA6E-4D9B-A002-538484387FDE}" srcOrd="1" destOrd="0" presId="urn:microsoft.com/office/officeart/2009/layout/CirclePictureHierarchy"/>
    <dgm:cxn modelId="{E77FFE03-9F18-4ADA-AEE6-58794FB62FDE}" type="presParOf" srcId="{E9D494D3-7252-4051-A066-C90186ECD3D5}" destId="{A2B29583-EDA4-4F32-8885-9AC2076CC81F}" srcOrd="1" destOrd="0" presId="urn:microsoft.com/office/officeart/2009/layout/CirclePictureHierarchy"/>
    <dgm:cxn modelId="{EF3E2119-90F7-40B7-8DAE-37D5A36F35E1}" type="presParOf" srcId="{19E79D75-3055-4007-806D-091144C2306E}" destId="{E4899582-2A2C-4D88-B4AC-CABA49346FAA}" srcOrd="2" destOrd="0" presId="urn:microsoft.com/office/officeart/2009/layout/CirclePictureHierarchy"/>
    <dgm:cxn modelId="{88CF1537-A894-428C-AD57-47E66B864FAA}" type="presParOf" srcId="{19E79D75-3055-4007-806D-091144C2306E}" destId="{A0BF801B-A5BC-490A-88D9-D6AF40049F8C}" srcOrd="3" destOrd="0" presId="urn:microsoft.com/office/officeart/2009/layout/CirclePictureHierarchy"/>
    <dgm:cxn modelId="{CF6EA555-8BD9-482D-85DD-159F502F9E67}" type="presParOf" srcId="{A0BF801B-A5BC-490A-88D9-D6AF40049F8C}" destId="{63AAC279-A0E4-4F49-B6F1-3083D388C60B}" srcOrd="0" destOrd="0" presId="urn:microsoft.com/office/officeart/2009/layout/CirclePictureHierarchy"/>
    <dgm:cxn modelId="{483EF5D7-B85D-44F4-B308-A47D0E735246}" type="presParOf" srcId="{63AAC279-A0E4-4F49-B6F1-3083D388C60B}" destId="{CE93E444-17E6-4FA8-892C-E315E3A92AB0}" srcOrd="0" destOrd="0" presId="urn:microsoft.com/office/officeart/2009/layout/CirclePictureHierarchy"/>
    <dgm:cxn modelId="{C3F071D9-3AA7-42C6-96FC-49EA05E5A17D}" type="presParOf" srcId="{63AAC279-A0E4-4F49-B6F1-3083D388C60B}" destId="{0A8FD8C1-FCB6-43D7-A24D-B1507CE06234}" srcOrd="1" destOrd="0" presId="urn:microsoft.com/office/officeart/2009/layout/CirclePictureHierarchy"/>
    <dgm:cxn modelId="{09AF736B-F65E-45A9-BA9E-97E16A20E2EB}" type="presParOf" srcId="{A0BF801B-A5BC-490A-88D9-D6AF40049F8C}" destId="{1C9F575A-8C1C-429C-BBD9-068966B86B0E}" srcOrd="1" destOrd="0" presId="urn:microsoft.com/office/officeart/2009/layout/CirclePictureHierarchy"/>
    <dgm:cxn modelId="{4366294A-CD01-4BF5-BBD9-21CF3869603E}" type="presParOf" srcId="{1C9F575A-8C1C-429C-BBD9-068966B86B0E}" destId="{B0C08024-F637-4BA1-A47B-DC5B7A7F1345}" srcOrd="0" destOrd="0" presId="urn:microsoft.com/office/officeart/2009/layout/CirclePictureHierarchy"/>
    <dgm:cxn modelId="{559F5EEE-40EF-4C0F-8003-123247765E66}" type="presParOf" srcId="{1C9F575A-8C1C-429C-BBD9-068966B86B0E}" destId="{CCB8FEBC-2B5B-4CA5-A771-871D16A851BA}" srcOrd="1" destOrd="0" presId="urn:microsoft.com/office/officeart/2009/layout/CirclePictureHierarchy"/>
    <dgm:cxn modelId="{C440A72D-79FC-4402-B9C0-D7E07AD8D8BF}" type="presParOf" srcId="{CCB8FEBC-2B5B-4CA5-A771-871D16A851BA}" destId="{1314B26E-1A37-4940-A354-8BC2DBFEF297}" srcOrd="0" destOrd="0" presId="urn:microsoft.com/office/officeart/2009/layout/CirclePictureHierarchy"/>
    <dgm:cxn modelId="{33EEC375-85AA-4612-84C1-0DD615852EED}" type="presParOf" srcId="{1314B26E-1A37-4940-A354-8BC2DBFEF297}" destId="{6CA3A5F7-B046-4023-8FAC-AD72794B6600}" srcOrd="0" destOrd="0" presId="urn:microsoft.com/office/officeart/2009/layout/CirclePictureHierarchy"/>
    <dgm:cxn modelId="{E8FA4A3B-4CA8-4BEE-99BB-A8C446FE6931}" type="presParOf" srcId="{1314B26E-1A37-4940-A354-8BC2DBFEF297}" destId="{BBB08C58-C538-4E1A-97AD-CA8217E2E60E}" srcOrd="1" destOrd="0" presId="urn:microsoft.com/office/officeart/2009/layout/CirclePictureHierarchy"/>
    <dgm:cxn modelId="{EFF54CFA-EE20-4D35-9166-BB5FFDE19A3B}" type="presParOf" srcId="{CCB8FEBC-2B5B-4CA5-A771-871D16A851BA}" destId="{A29F03B9-C7C9-4E0F-AF7D-CEBCBF77BE20}" srcOrd="1" destOrd="0" presId="urn:microsoft.com/office/officeart/2009/layout/CirclePictureHierarchy"/>
    <dgm:cxn modelId="{9412D4BC-2B5C-4D76-BFCC-E1683E811541}" type="presParOf" srcId="{1C9F575A-8C1C-429C-BBD9-068966B86B0E}" destId="{E7392365-9DBA-47FC-82E9-1223B28A2506}" srcOrd="2" destOrd="0" presId="urn:microsoft.com/office/officeart/2009/layout/CirclePictureHierarchy"/>
    <dgm:cxn modelId="{C84DBBB9-2B11-4632-B3D6-32BECABBB5F2}" type="presParOf" srcId="{1C9F575A-8C1C-429C-BBD9-068966B86B0E}" destId="{F144F141-8574-4A69-A9A3-657B995D9A99}" srcOrd="3" destOrd="0" presId="urn:microsoft.com/office/officeart/2009/layout/CirclePictureHierarchy"/>
    <dgm:cxn modelId="{832925E7-7851-48DA-ACF1-AC1E1DBB4D40}" type="presParOf" srcId="{F144F141-8574-4A69-A9A3-657B995D9A99}" destId="{E8050679-C4E0-4165-BE83-379D4D110B96}" srcOrd="0" destOrd="0" presId="urn:microsoft.com/office/officeart/2009/layout/CirclePictureHierarchy"/>
    <dgm:cxn modelId="{1836A76F-4338-4A80-B1E1-67DC4FDD79AD}" type="presParOf" srcId="{E8050679-C4E0-4165-BE83-379D4D110B96}" destId="{B6D67376-65CE-481C-BE2E-56DCD80EE243}" srcOrd="0" destOrd="0" presId="urn:microsoft.com/office/officeart/2009/layout/CirclePictureHierarchy"/>
    <dgm:cxn modelId="{EA6CB01B-3B4D-45AB-8305-095D97C63811}" type="presParOf" srcId="{E8050679-C4E0-4165-BE83-379D4D110B96}" destId="{E54DF2D2-B3C8-4C7B-AD47-B57C37C98913}" srcOrd="1" destOrd="0" presId="urn:microsoft.com/office/officeart/2009/layout/CirclePictureHierarchy"/>
    <dgm:cxn modelId="{68702972-087D-4C9D-BB97-CDB82CD1444C}" type="presParOf" srcId="{F144F141-8574-4A69-A9A3-657B995D9A99}" destId="{1B4F922C-5FC7-4B11-8567-7E4045F225A8}" srcOrd="1" destOrd="0" presId="urn:microsoft.com/office/officeart/2009/layout/CirclePictureHierarchy"/>
    <dgm:cxn modelId="{8D2CE674-4645-4B2D-94FC-47F6586E59A8}" type="presParOf" srcId="{19E79D75-3055-4007-806D-091144C2306E}" destId="{39314FC0-E0A3-4C8F-AA61-723C056AA63E}" srcOrd="4" destOrd="0" presId="urn:microsoft.com/office/officeart/2009/layout/CirclePictureHierarchy"/>
    <dgm:cxn modelId="{FC68C245-302F-4833-961D-64725BF7B112}" type="presParOf" srcId="{19E79D75-3055-4007-806D-091144C2306E}" destId="{C034A47C-4627-4B5C-AE64-BB446A0ABA29}" srcOrd="5" destOrd="0" presId="urn:microsoft.com/office/officeart/2009/layout/CirclePictureHierarchy"/>
    <dgm:cxn modelId="{FC944159-7288-4FEA-85A3-18CB455E3FD8}" type="presParOf" srcId="{C034A47C-4627-4B5C-AE64-BB446A0ABA29}" destId="{203F919B-008E-4980-B9DE-991C05E42CE0}" srcOrd="0" destOrd="0" presId="urn:microsoft.com/office/officeart/2009/layout/CirclePictureHierarchy"/>
    <dgm:cxn modelId="{0041BB0B-BDFB-40BC-9B7B-313D3AF2A6F0}" type="presParOf" srcId="{203F919B-008E-4980-B9DE-991C05E42CE0}" destId="{23B31429-1BCA-4A99-9E34-2FF5F1618D82}" srcOrd="0" destOrd="0" presId="urn:microsoft.com/office/officeart/2009/layout/CirclePictureHierarchy"/>
    <dgm:cxn modelId="{A892CF67-89D9-4AA5-84FC-2668F4F654A4}" type="presParOf" srcId="{203F919B-008E-4980-B9DE-991C05E42CE0}" destId="{D36D69D8-42B3-4BDA-AD9D-4DED5270EEA0}" srcOrd="1" destOrd="0" presId="urn:microsoft.com/office/officeart/2009/layout/CirclePictureHierarchy"/>
    <dgm:cxn modelId="{74A71A5F-0A04-4669-83E2-982A3F2B7B4E}" type="presParOf" srcId="{C034A47C-4627-4B5C-AE64-BB446A0ABA29}" destId="{12A8C659-9650-4554-A096-6F568C3A51D1}" srcOrd="1" destOrd="0" presId="urn:microsoft.com/office/officeart/2009/layout/CirclePictureHierarchy"/>
    <dgm:cxn modelId="{0B18DB76-7405-4B23-AF15-0241D3BE0344}" type="presParOf" srcId="{12A8C659-9650-4554-A096-6F568C3A51D1}" destId="{086B242C-4D15-419B-B60E-848A05A6509A}" srcOrd="0" destOrd="0" presId="urn:microsoft.com/office/officeart/2009/layout/CirclePictureHierarchy"/>
    <dgm:cxn modelId="{57DD89A5-73C7-481F-91AD-99444AF2DAEA}" type="presParOf" srcId="{12A8C659-9650-4554-A096-6F568C3A51D1}" destId="{395B7A01-B9D6-46D8-853C-C57FC1A1BAC7}" srcOrd="1" destOrd="0" presId="urn:microsoft.com/office/officeart/2009/layout/CirclePictureHierarchy"/>
    <dgm:cxn modelId="{7F2EA680-57C6-4D54-9A3A-CC6DB20054EC}" type="presParOf" srcId="{395B7A01-B9D6-46D8-853C-C57FC1A1BAC7}" destId="{83FCF238-4A2B-4E62-8E3E-543133A6FFAB}" srcOrd="0" destOrd="0" presId="urn:microsoft.com/office/officeart/2009/layout/CirclePictureHierarchy"/>
    <dgm:cxn modelId="{F756414C-F714-4162-9939-D7B95A591676}" type="presParOf" srcId="{83FCF238-4A2B-4E62-8E3E-543133A6FFAB}" destId="{22F26A92-0B01-47CE-9188-8E72FD4AB201}" srcOrd="0" destOrd="0" presId="urn:microsoft.com/office/officeart/2009/layout/CirclePictureHierarchy"/>
    <dgm:cxn modelId="{83D76376-1604-40B2-8FA0-C5AC9E69B988}" type="presParOf" srcId="{83FCF238-4A2B-4E62-8E3E-543133A6FFAB}" destId="{F3A6DDEA-519F-4C45-8ED8-0CD87FB47691}" srcOrd="1" destOrd="0" presId="urn:microsoft.com/office/officeart/2009/layout/CirclePictureHierarchy"/>
    <dgm:cxn modelId="{211CDD50-4283-4C70-8CF1-83F4320CA6F6}" type="presParOf" srcId="{395B7A01-B9D6-46D8-853C-C57FC1A1BAC7}" destId="{8D8645CD-33A6-4BC2-BF37-A0F55E5E3F9B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B242C-4D15-419B-B60E-848A05A6509A}">
      <dsp:nvSpPr>
        <dsp:cNvPr id="0" name=""/>
        <dsp:cNvSpPr/>
      </dsp:nvSpPr>
      <dsp:spPr>
        <a:xfrm>
          <a:off x="6378665" y="2223007"/>
          <a:ext cx="91440" cy="1759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5901"/>
              </a:lnTo>
            </a:path>
          </a:pathLst>
        </a:custGeom>
        <a:noFill/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314FC0-E0A3-4C8F-AA61-723C056AA63E}">
      <dsp:nvSpPr>
        <dsp:cNvPr id="0" name=""/>
        <dsp:cNvSpPr/>
      </dsp:nvSpPr>
      <dsp:spPr>
        <a:xfrm>
          <a:off x="3736998" y="1488687"/>
          <a:ext cx="2687386" cy="1759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648"/>
              </a:lnTo>
              <a:lnTo>
                <a:pt x="2687386" y="88648"/>
              </a:lnTo>
              <a:lnTo>
                <a:pt x="2687386" y="175901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392365-9DBA-47FC-82E9-1223B28A2506}">
      <dsp:nvSpPr>
        <dsp:cNvPr id="0" name=""/>
        <dsp:cNvSpPr/>
      </dsp:nvSpPr>
      <dsp:spPr>
        <a:xfrm>
          <a:off x="4120911" y="2223007"/>
          <a:ext cx="767824" cy="1759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648"/>
              </a:lnTo>
              <a:lnTo>
                <a:pt x="767824" y="88648"/>
              </a:lnTo>
              <a:lnTo>
                <a:pt x="767824" y="175901"/>
              </a:lnTo>
            </a:path>
          </a:pathLst>
        </a:custGeom>
        <a:noFill/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C08024-F637-4BA1-A47B-DC5B7A7F1345}">
      <dsp:nvSpPr>
        <dsp:cNvPr id="0" name=""/>
        <dsp:cNvSpPr/>
      </dsp:nvSpPr>
      <dsp:spPr>
        <a:xfrm>
          <a:off x="3353086" y="2223007"/>
          <a:ext cx="767824" cy="175901"/>
        </a:xfrm>
        <a:custGeom>
          <a:avLst/>
          <a:gdLst/>
          <a:ahLst/>
          <a:cxnLst/>
          <a:rect l="0" t="0" r="0" b="0"/>
          <a:pathLst>
            <a:path>
              <a:moveTo>
                <a:pt x="767824" y="0"/>
              </a:moveTo>
              <a:lnTo>
                <a:pt x="767824" y="88648"/>
              </a:lnTo>
              <a:lnTo>
                <a:pt x="0" y="88648"/>
              </a:lnTo>
              <a:lnTo>
                <a:pt x="0" y="175901"/>
              </a:lnTo>
            </a:path>
          </a:pathLst>
        </a:custGeom>
        <a:noFill/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899582-2A2C-4D88-B4AC-CABA49346FAA}">
      <dsp:nvSpPr>
        <dsp:cNvPr id="0" name=""/>
        <dsp:cNvSpPr/>
      </dsp:nvSpPr>
      <dsp:spPr>
        <a:xfrm>
          <a:off x="3736998" y="1488687"/>
          <a:ext cx="383912" cy="1759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648"/>
              </a:lnTo>
              <a:lnTo>
                <a:pt x="383912" y="88648"/>
              </a:lnTo>
              <a:lnTo>
                <a:pt x="383912" y="175901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0CC3C9-A09A-4498-843D-551644D45474}">
      <dsp:nvSpPr>
        <dsp:cNvPr id="0" name=""/>
        <dsp:cNvSpPr/>
      </dsp:nvSpPr>
      <dsp:spPr>
        <a:xfrm>
          <a:off x="1049612" y="2223007"/>
          <a:ext cx="767824" cy="1759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648"/>
              </a:lnTo>
              <a:lnTo>
                <a:pt x="767824" y="88648"/>
              </a:lnTo>
              <a:lnTo>
                <a:pt x="767824" y="175901"/>
              </a:lnTo>
            </a:path>
          </a:pathLst>
        </a:custGeom>
        <a:noFill/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E8A838-AFF7-4070-BB78-A78AEF545C57}">
      <dsp:nvSpPr>
        <dsp:cNvPr id="0" name=""/>
        <dsp:cNvSpPr/>
      </dsp:nvSpPr>
      <dsp:spPr>
        <a:xfrm>
          <a:off x="281787" y="2223007"/>
          <a:ext cx="767824" cy="175901"/>
        </a:xfrm>
        <a:custGeom>
          <a:avLst/>
          <a:gdLst/>
          <a:ahLst/>
          <a:cxnLst/>
          <a:rect l="0" t="0" r="0" b="0"/>
          <a:pathLst>
            <a:path>
              <a:moveTo>
                <a:pt x="767824" y="0"/>
              </a:moveTo>
              <a:lnTo>
                <a:pt x="767824" y="88648"/>
              </a:lnTo>
              <a:lnTo>
                <a:pt x="0" y="88648"/>
              </a:lnTo>
              <a:lnTo>
                <a:pt x="0" y="175901"/>
              </a:lnTo>
            </a:path>
          </a:pathLst>
        </a:custGeom>
        <a:noFill/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0DE37-2B60-451D-ABD7-070B0FF81701}">
      <dsp:nvSpPr>
        <dsp:cNvPr id="0" name=""/>
        <dsp:cNvSpPr/>
      </dsp:nvSpPr>
      <dsp:spPr>
        <a:xfrm>
          <a:off x="1049612" y="1488687"/>
          <a:ext cx="2687386" cy="175901"/>
        </a:xfrm>
        <a:custGeom>
          <a:avLst/>
          <a:gdLst/>
          <a:ahLst/>
          <a:cxnLst/>
          <a:rect l="0" t="0" r="0" b="0"/>
          <a:pathLst>
            <a:path>
              <a:moveTo>
                <a:pt x="2687386" y="0"/>
              </a:moveTo>
              <a:lnTo>
                <a:pt x="2687386" y="88648"/>
              </a:lnTo>
              <a:lnTo>
                <a:pt x="0" y="88648"/>
              </a:lnTo>
              <a:lnTo>
                <a:pt x="0" y="175901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83BB1E-73E2-4362-8370-5093B55ED8AA}">
      <dsp:nvSpPr>
        <dsp:cNvPr id="0" name=""/>
        <dsp:cNvSpPr/>
      </dsp:nvSpPr>
      <dsp:spPr>
        <a:xfrm>
          <a:off x="3457789" y="930269"/>
          <a:ext cx="558418" cy="558418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1F42CB-9D81-4BCD-AC78-064087ADF8D1}">
      <dsp:nvSpPr>
        <dsp:cNvPr id="0" name=""/>
        <dsp:cNvSpPr/>
      </dsp:nvSpPr>
      <dsp:spPr>
        <a:xfrm>
          <a:off x="4016207" y="928873"/>
          <a:ext cx="837627" cy="5584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Mme Annie 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i="1" kern="1200" dirty="0"/>
            <a:t>Directrice</a:t>
          </a:r>
        </a:p>
      </dsp:txBody>
      <dsp:txXfrm>
        <a:off x="4016207" y="928873"/>
        <a:ext cx="837627" cy="558418"/>
      </dsp:txXfrm>
    </dsp:sp>
    <dsp:sp modelId="{A9883217-6DE0-4AFD-AF39-A568E8EB50D3}">
      <dsp:nvSpPr>
        <dsp:cNvPr id="0" name=""/>
        <dsp:cNvSpPr/>
      </dsp:nvSpPr>
      <dsp:spPr>
        <a:xfrm>
          <a:off x="770403" y="1664589"/>
          <a:ext cx="558418" cy="558418"/>
        </a:xfrm>
        <a:prstGeom prst="ellipse">
          <a:avLst/>
        </a:prstGeom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7AE20C-2229-49D9-BCB7-4D51C630ADA3}">
      <dsp:nvSpPr>
        <dsp:cNvPr id="0" name=""/>
        <dsp:cNvSpPr/>
      </dsp:nvSpPr>
      <dsp:spPr>
        <a:xfrm>
          <a:off x="1328821" y="1663192"/>
          <a:ext cx="837627" cy="5584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M. Arnold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i="1" kern="1200" dirty="0"/>
            <a:t>Directeur marketing </a:t>
          </a:r>
        </a:p>
      </dsp:txBody>
      <dsp:txXfrm>
        <a:off x="1328821" y="1663192"/>
        <a:ext cx="837627" cy="558418"/>
      </dsp:txXfrm>
    </dsp:sp>
    <dsp:sp modelId="{273435F8-9B20-4927-BBFA-D712EB3AB3A0}">
      <dsp:nvSpPr>
        <dsp:cNvPr id="0" name=""/>
        <dsp:cNvSpPr/>
      </dsp:nvSpPr>
      <dsp:spPr>
        <a:xfrm>
          <a:off x="2578" y="2398908"/>
          <a:ext cx="558418" cy="558418"/>
        </a:xfrm>
        <a:prstGeom prst="ellipse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01CDDA-BFF3-4228-9F99-F1A8707F353B}">
      <dsp:nvSpPr>
        <dsp:cNvPr id="0" name=""/>
        <dsp:cNvSpPr/>
      </dsp:nvSpPr>
      <dsp:spPr>
        <a:xfrm>
          <a:off x="560996" y="2397512"/>
          <a:ext cx="837627" cy="5584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Mme Elsa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i="1" kern="1200" dirty="0"/>
            <a:t>Responsable numérique</a:t>
          </a:r>
        </a:p>
      </dsp:txBody>
      <dsp:txXfrm>
        <a:off x="560996" y="2397512"/>
        <a:ext cx="837627" cy="558418"/>
      </dsp:txXfrm>
    </dsp:sp>
    <dsp:sp modelId="{0C327E37-043B-4536-8822-918B9B3AD923}">
      <dsp:nvSpPr>
        <dsp:cNvPr id="0" name=""/>
        <dsp:cNvSpPr/>
      </dsp:nvSpPr>
      <dsp:spPr>
        <a:xfrm>
          <a:off x="1538227" y="2398908"/>
          <a:ext cx="558418" cy="558418"/>
        </a:xfrm>
        <a:prstGeom prst="ellipse">
          <a:avLst/>
        </a:prstGeom>
        <a:blipFill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64C7C0-FA6E-4D9B-A002-538484387FDE}">
      <dsp:nvSpPr>
        <dsp:cNvPr id="0" name=""/>
        <dsp:cNvSpPr/>
      </dsp:nvSpPr>
      <dsp:spPr>
        <a:xfrm>
          <a:off x="2096645" y="2397512"/>
          <a:ext cx="837627" cy="5584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M. </a:t>
          </a:r>
          <a:r>
            <a:rPr lang="fr-FR" sz="1100" kern="1200" dirty="0" err="1"/>
            <a:t>Chaubin</a:t>
          </a:r>
          <a:endParaRPr lang="fr-FR" sz="1100" kern="1200" dirty="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i="1" kern="1200" dirty="0"/>
            <a:t>Responsable fidélisation</a:t>
          </a:r>
        </a:p>
      </dsp:txBody>
      <dsp:txXfrm>
        <a:off x="2096645" y="2397512"/>
        <a:ext cx="837627" cy="558418"/>
      </dsp:txXfrm>
    </dsp:sp>
    <dsp:sp modelId="{CE93E444-17E6-4FA8-892C-E315E3A92AB0}">
      <dsp:nvSpPr>
        <dsp:cNvPr id="0" name=""/>
        <dsp:cNvSpPr/>
      </dsp:nvSpPr>
      <dsp:spPr>
        <a:xfrm>
          <a:off x="3841702" y="1664589"/>
          <a:ext cx="558418" cy="558418"/>
        </a:xfrm>
        <a:prstGeom prst="ellipse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8FD8C1-FCB6-43D7-A24D-B1507CE06234}">
      <dsp:nvSpPr>
        <dsp:cNvPr id="0" name=""/>
        <dsp:cNvSpPr/>
      </dsp:nvSpPr>
      <dsp:spPr>
        <a:xfrm>
          <a:off x="4400120" y="1663192"/>
          <a:ext cx="837627" cy="5584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Mme Claudia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i="1" kern="1200" dirty="0"/>
            <a:t>Directrice financière</a:t>
          </a:r>
        </a:p>
      </dsp:txBody>
      <dsp:txXfrm>
        <a:off x="4400120" y="1663192"/>
        <a:ext cx="837627" cy="558418"/>
      </dsp:txXfrm>
    </dsp:sp>
    <dsp:sp modelId="{6CA3A5F7-B046-4023-8FAC-AD72794B6600}">
      <dsp:nvSpPr>
        <dsp:cNvPr id="0" name=""/>
        <dsp:cNvSpPr/>
      </dsp:nvSpPr>
      <dsp:spPr>
        <a:xfrm>
          <a:off x="3073877" y="2398908"/>
          <a:ext cx="558418" cy="558418"/>
        </a:xfrm>
        <a:prstGeom prst="ellipse">
          <a:avLst/>
        </a:prstGeom>
        <a:blipFill>
          <a:blip xmlns:r="http://schemas.openxmlformats.org/officeDocument/2006/relationships"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B08C58-C538-4E1A-97AD-CA8217E2E60E}">
      <dsp:nvSpPr>
        <dsp:cNvPr id="0" name=""/>
        <dsp:cNvSpPr/>
      </dsp:nvSpPr>
      <dsp:spPr>
        <a:xfrm>
          <a:off x="3632295" y="2397512"/>
          <a:ext cx="837627" cy="5584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M. </a:t>
          </a:r>
          <a:r>
            <a:rPr lang="fr-FR" sz="1100" kern="1200" dirty="0" err="1"/>
            <a:t>Campot</a:t>
          </a:r>
          <a:endParaRPr lang="fr-FR" sz="1100" kern="1200" dirty="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i="1" kern="1200" dirty="0"/>
            <a:t>Secteur Est</a:t>
          </a:r>
        </a:p>
      </dsp:txBody>
      <dsp:txXfrm>
        <a:off x="3632295" y="2397512"/>
        <a:ext cx="837627" cy="558418"/>
      </dsp:txXfrm>
    </dsp:sp>
    <dsp:sp modelId="{B6D67376-65CE-481C-BE2E-56DCD80EE243}">
      <dsp:nvSpPr>
        <dsp:cNvPr id="0" name=""/>
        <dsp:cNvSpPr/>
      </dsp:nvSpPr>
      <dsp:spPr>
        <a:xfrm>
          <a:off x="4609527" y="2398908"/>
          <a:ext cx="558418" cy="558418"/>
        </a:xfrm>
        <a:prstGeom prst="ellipse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4DF2D2-B3C8-4C7B-AD47-B57C37C98913}">
      <dsp:nvSpPr>
        <dsp:cNvPr id="0" name=""/>
        <dsp:cNvSpPr/>
      </dsp:nvSpPr>
      <dsp:spPr>
        <a:xfrm>
          <a:off x="5167945" y="2397512"/>
          <a:ext cx="837627" cy="5584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M. Champion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i="1" kern="1200" dirty="0"/>
            <a:t>Secteur Ouest</a:t>
          </a:r>
        </a:p>
      </dsp:txBody>
      <dsp:txXfrm>
        <a:off x="5167945" y="2397512"/>
        <a:ext cx="837627" cy="558418"/>
      </dsp:txXfrm>
    </dsp:sp>
    <dsp:sp modelId="{23B31429-1BCA-4A99-9E34-2FF5F1618D82}">
      <dsp:nvSpPr>
        <dsp:cNvPr id="0" name=""/>
        <dsp:cNvSpPr/>
      </dsp:nvSpPr>
      <dsp:spPr>
        <a:xfrm>
          <a:off x="6145176" y="1664589"/>
          <a:ext cx="558418" cy="558418"/>
        </a:xfrm>
        <a:prstGeom prst="ellipse">
          <a:avLst/>
        </a:prstGeom>
        <a:blipFill>
          <a:blip xmlns:r="http://schemas.openxmlformats.org/officeDocument/2006/relationships"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6D69D8-42B3-4BDA-AD9D-4DED5270EEA0}">
      <dsp:nvSpPr>
        <dsp:cNvPr id="0" name=""/>
        <dsp:cNvSpPr/>
      </dsp:nvSpPr>
      <dsp:spPr>
        <a:xfrm>
          <a:off x="6703594" y="1663192"/>
          <a:ext cx="837627" cy="5584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M. Charles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i="1" kern="1200" dirty="0"/>
            <a:t>Directeur RH</a:t>
          </a:r>
        </a:p>
      </dsp:txBody>
      <dsp:txXfrm>
        <a:off x="6703594" y="1663192"/>
        <a:ext cx="837627" cy="558418"/>
      </dsp:txXfrm>
    </dsp:sp>
    <dsp:sp modelId="{22F26A92-0B01-47CE-9188-8E72FD4AB201}">
      <dsp:nvSpPr>
        <dsp:cNvPr id="0" name=""/>
        <dsp:cNvSpPr/>
      </dsp:nvSpPr>
      <dsp:spPr>
        <a:xfrm>
          <a:off x="6145176" y="2398908"/>
          <a:ext cx="558418" cy="558418"/>
        </a:xfrm>
        <a:prstGeom prst="ellipse">
          <a:avLst/>
        </a:prstGeom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A6DDEA-519F-4C45-8ED8-0CD87FB47691}">
      <dsp:nvSpPr>
        <dsp:cNvPr id="0" name=""/>
        <dsp:cNvSpPr/>
      </dsp:nvSpPr>
      <dsp:spPr>
        <a:xfrm>
          <a:off x="6703594" y="2397512"/>
          <a:ext cx="837627" cy="5584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Mme </a:t>
          </a:r>
          <a:r>
            <a:rPr lang="fr-FR" sz="1100" kern="1200" dirty="0" err="1"/>
            <a:t>Chazeau</a:t>
          </a:r>
          <a:endParaRPr lang="fr-FR" sz="1100" kern="1200" dirty="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i="1" kern="1200" dirty="0"/>
            <a:t>Formation</a:t>
          </a:r>
        </a:p>
      </dsp:txBody>
      <dsp:txXfrm>
        <a:off x="6703594" y="2397512"/>
        <a:ext cx="837627" cy="5584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10/21/2018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10/21/2018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10/21/2018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10/21/2018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10/21/2018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Faire glisser l'image vers l'espace réservé ou cliquer sur l'icône pour l'ajouter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10/21/2018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5D48070-6A81-47D0-9810-1540B9FEFF61}" type="datetime1">
              <a:rPr lang="en-US" smtClean="0"/>
              <a:pPr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7200" dirty="0"/>
              <a:t>Réunion de groupe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Février N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B76EB73-70F2-4588-93FD-D17D14C6D4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339" y="554494"/>
            <a:ext cx="2731122" cy="198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93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3A7D6A-AD82-4828-A586-0E58DC562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4572000"/>
            <a:ext cx="7201592" cy="1600200"/>
          </a:xfrm>
        </p:spPr>
        <p:txBody>
          <a:bodyPr>
            <a:noAutofit/>
          </a:bodyPr>
          <a:lstStyle/>
          <a:p>
            <a:r>
              <a:rPr lang="fr-FR" dirty="0"/>
              <a:t>Résultats janvier N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77D639B7-3C31-485B-96DD-C359273CCB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8499361"/>
              </p:ext>
            </p:extLst>
          </p:nvPr>
        </p:nvGraphicFramePr>
        <p:xfrm>
          <a:off x="925285" y="1338943"/>
          <a:ext cx="7201592" cy="2994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398">
                  <a:extLst>
                    <a:ext uri="{9D8B030D-6E8A-4147-A177-3AD203B41FA5}">
                      <a16:colId xmlns:a16="http://schemas.microsoft.com/office/drawing/2014/main" val="1037353482"/>
                    </a:ext>
                  </a:extLst>
                </a:gridCol>
                <a:gridCol w="1800398">
                  <a:extLst>
                    <a:ext uri="{9D8B030D-6E8A-4147-A177-3AD203B41FA5}">
                      <a16:colId xmlns:a16="http://schemas.microsoft.com/office/drawing/2014/main" val="3290952727"/>
                    </a:ext>
                  </a:extLst>
                </a:gridCol>
                <a:gridCol w="1800398">
                  <a:extLst>
                    <a:ext uri="{9D8B030D-6E8A-4147-A177-3AD203B41FA5}">
                      <a16:colId xmlns:a16="http://schemas.microsoft.com/office/drawing/2014/main" val="2836219274"/>
                    </a:ext>
                  </a:extLst>
                </a:gridCol>
                <a:gridCol w="1800398">
                  <a:extLst>
                    <a:ext uri="{9D8B030D-6E8A-4147-A177-3AD203B41FA5}">
                      <a16:colId xmlns:a16="http://schemas.microsoft.com/office/drawing/2014/main" val="1347648011"/>
                    </a:ext>
                  </a:extLst>
                </a:gridCol>
              </a:tblGrid>
              <a:tr h="723900"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Forfait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CA janv.</a:t>
                      </a:r>
                      <a:br>
                        <a:rPr lang="fr-FR" sz="2400" dirty="0"/>
                      </a:br>
                      <a:r>
                        <a:rPr lang="fr-FR" sz="2400" dirty="0"/>
                        <a:t>N-1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CA janv. </a:t>
                      </a:r>
                      <a:br>
                        <a:rPr lang="fr-FR" sz="2400" b="1" dirty="0"/>
                      </a:br>
                      <a:r>
                        <a:rPr lang="fr-FR" sz="240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Évolution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14440739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1 mois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15 451 €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18 245 €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2000" b="1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18,08%</a:t>
                      </a:r>
                    </a:p>
                  </a:txBody>
                  <a:tcPr marL="5443" marR="5443" marT="5443" marB="0" anchor="ctr"/>
                </a:tc>
                <a:extLst>
                  <a:ext uri="{0D108BD9-81ED-4DB2-BD59-A6C34878D82A}">
                    <a16:rowId xmlns:a16="http://schemas.microsoft.com/office/drawing/2014/main" val="641997818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3 mois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47 257 €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41 258 €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-12,69%</a:t>
                      </a:r>
                    </a:p>
                  </a:txBody>
                  <a:tcPr marL="5443" marR="5443" marT="5443" marB="0" anchor="ctr"/>
                </a:tc>
                <a:extLst>
                  <a:ext uri="{0D108BD9-81ED-4DB2-BD59-A6C34878D82A}">
                    <a16:rowId xmlns:a16="http://schemas.microsoft.com/office/drawing/2014/main" val="1074774155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12 mois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67 947 €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68 547 €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2000" b="1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0,88%</a:t>
                      </a:r>
                    </a:p>
                  </a:txBody>
                  <a:tcPr marL="5443" marR="5443" marT="5443" marB="0" anchor="ctr"/>
                </a:tc>
                <a:extLst>
                  <a:ext uri="{0D108BD9-81ED-4DB2-BD59-A6C34878D82A}">
                    <a16:rowId xmlns:a16="http://schemas.microsoft.com/office/drawing/2014/main" val="3782549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043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3A7AA2-E8F6-4FCA-8497-B8DB0C7DC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Organigramme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C0E05567-ED58-4957-B52F-72DAFAE093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0478823"/>
              </p:ext>
            </p:extLst>
          </p:nvPr>
        </p:nvGraphicFramePr>
        <p:xfrm>
          <a:off x="762000" y="685800"/>
          <a:ext cx="75438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9944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3D7459-107D-4921-913B-01BD22201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Qualité de Services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1429835-67EF-4AD8-8A74-5DE6E38612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72% des clients estiment qu’un service client de qualité est un critère déterminant pour être fidèle à une marque. Dès lors, comment assurer la qualité de service à la clientèle, gage de fidélité ?</a:t>
            </a:r>
          </a:p>
          <a:p>
            <a:r>
              <a:rPr lang="fr-FR" dirty="0"/>
              <a:t>Pour rappel, les 5 principes sont : connaître ses clients, écouter activement les remarques, reconnaître les imprévus, être réactif et enfin satisfaire clients et collaborateurs</a:t>
            </a:r>
          </a:p>
        </p:txBody>
      </p:sp>
    </p:spTree>
    <p:extLst>
      <p:ext uri="{BB962C8B-B14F-4D97-AF65-F5344CB8AC3E}">
        <p14:creationId xmlns:p14="http://schemas.microsoft.com/office/powerpoint/2010/main" val="2262462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écran">
            <a:extLst>
              <a:ext uri="{FF2B5EF4-FFF2-40B4-BE49-F238E27FC236}">
                <a16:creationId xmlns:a16="http://schemas.microsoft.com/office/drawing/2014/main" id="{444FCE0A-CDB1-44C1-9BA9-49D8D3AFCC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02"/>
          <a:stretch/>
        </p:blipFill>
        <p:spPr>
          <a:xfrm>
            <a:off x="3429001" y="549652"/>
            <a:ext cx="4926330" cy="469337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E87BE349-6ED6-4038-A66B-1294809C7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Nouvelle salle à Dax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17E3F12-FEBC-4163-913B-1AB5BA0091F5}"/>
              </a:ext>
            </a:extLst>
          </p:cNvPr>
          <p:cNvSpPr txBox="1"/>
          <p:nvPr/>
        </p:nvSpPr>
        <p:spPr>
          <a:xfrm>
            <a:off x="762000" y="2907690"/>
            <a:ext cx="24155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M. Jean</a:t>
            </a:r>
            <a:endParaRPr lang="fr-FR" dirty="0"/>
          </a:p>
          <a:p>
            <a:r>
              <a:rPr lang="fr-FR" dirty="0"/>
              <a:t>55 ans</a:t>
            </a:r>
          </a:p>
          <a:p>
            <a:r>
              <a:rPr lang="fr-FR" dirty="0"/>
              <a:t>Responsable de salle</a:t>
            </a:r>
          </a:p>
          <a:p>
            <a:endParaRPr lang="fr-FR" dirty="0"/>
          </a:p>
          <a:p>
            <a:r>
              <a:rPr lang="fr-FR" dirty="0"/>
              <a:t>Salle de 780 m²</a:t>
            </a:r>
          </a:p>
          <a:p>
            <a:endParaRPr lang="fr-FR" dirty="0"/>
          </a:p>
          <a:p>
            <a:r>
              <a:rPr lang="fr-FR" dirty="0"/>
              <a:t>34, rue des Barthes</a:t>
            </a:r>
          </a:p>
          <a:p>
            <a:r>
              <a:rPr lang="fr-FR" dirty="0"/>
              <a:t>40100 DAX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27E4470-630E-46E8-99DB-A6DBF6E0F9B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428" y="549652"/>
            <a:ext cx="2188029" cy="2740636"/>
          </a:xfrm>
          <a:prstGeom prst="rect">
            <a:avLst/>
          </a:prstGeom>
        </p:spPr>
      </p:pic>
      <p:pic>
        <p:nvPicPr>
          <p:cNvPr id="2050" name="Picture 2" descr="Image associÃ©e">
            <a:extLst>
              <a:ext uri="{FF2B5EF4-FFF2-40B4-BE49-F238E27FC236}">
                <a16:creationId xmlns:a16="http://schemas.microsoft.com/office/drawing/2014/main" id="{C82692F7-250D-47BB-BADC-024233E4F8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86"/>
          <a:stretch/>
        </p:blipFill>
        <p:spPr bwMode="auto">
          <a:xfrm>
            <a:off x="779930" y="557699"/>
            <a:ext cx="2470031" cy="210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3571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 journal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Papier journal.thmx</Template>
  <TotalTime>388</TotalTime>
  <Words>150</Words>
  <Application>Microsoft Office PowerPoint</Application>
  <PresentationFormat>Affichage à l'écran (4:3)</PresentationFormat>
  <Paragraphs>50</Paragraphs>
  <Slides>5</Slides>
  <Notes>0</Notes>
  <HiddenSlides>1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Impact</vt:lpstr>
      <vt:lpstr>Times New Roman</vt:lpstr>
      <vt:lpstr>Papier journal</vt:lpstr>
      <vt:lpstr>Réunion de groupe</vt:lpstr>
      <vt:lpstr>Résultats janvier N</vt:lpstr>
      <vt:lpstr>Organigramme</vt:lpstr>
      <vt:lpstr>Qualité de Services</vt:lpstr>
      <vt:lpstr>Nouvelle salle à Dax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imac imac</dc:creator>
  <cp:lastModifiedBy>RoG</cp:lastModifiedBy>
  <cp:revision>47</cp:revision>
  <dcterms:created xsi:type="dcterms:W3CDTF">2017-12-03T20:39:06Z</dcterms:created>
  <dcterms:modified xsi:type="dcterms:W3CDTF">2018-10-21T11:39:14Z</dcterms:modified>
</cp:coreProperties>
</file>